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2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41118-B1E4-44C5-A01B-6756C5EDD046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5C120-2B9B-479E-AEC7-E5757425E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529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6B638-D5D1-46B4-AEF5-3427DF3F2699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A48C-4706-493D-9BB8-370BD5DB306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ECD65-3D40-4E20-AE65-5FDFD25C2E9C}"/>
              </a:ext>
            </a:extLst>
          </p:cNvPr>
          <p:cNvSpPr txBox="1"/>
          <p:nvPr/>
        </p:nvSpPr>
        <p:spPr>
          <a:xfrm>
            <a:off x="1187624" y="112474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70773-BFA0-4EA5-B99D-EDFA071F8D2D}"/>
              </a:ext>
            </a:extLst>
          </p:cNvPr>
          <p:cNvSpPr txBox="1"/>
          <p:nvPr/>
        </p:nvSpPr>
        <p:spPr>
          <a:xfrm>
            <a:off x="1925706" y="1052736"/>
            <a:ext cx="5292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SeSac</a:t>
            </a:r>
            <a:r>
              <a:rPr lang="en-US" altLang="ko-KR" sz="6000" dirty="0"/>
              <a:t> CBP 3</a:t>
            </a:r>
            <a:r>
              <a:rPr lang="ko-KR" altLang="en-US" sz="6000" dirty="0"/>
              <a:t>조 </a:t>
            </a:r>
            <a:endParaRPr lang="en-US" altLang="ko-KR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6192F-0101-4BA4-84A0-48F58B0C7A9D}"/>
              </a:ext>
            </a:extLst>
          </p:cNvPr>
          <p:cNvSpPr txBox="1"/>
          <p:nvPr/>
        </p:nvSpPr>
        <p:spPr>
          <a:xfrm>
            <a:off x="2852809" y="2155174"/>
            <a:ext cx="34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effectLst/>
              </a:rPr>
              <a:t>엑스퍼트 아카데미 사이트 제작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0FA44-AFED-4B11-9546-726A717B51DD}"/>
              </a:ext>
            </a:extLst>
          </p:cNvPr>
          <p:cNvSpPr txBox="1"/>
          <p:nvPr/>
        </p:nvSpPr>
        <p:spPr>
          <a:xfrm>
            <a:off x="2771800" y="3978930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0" i="0" u="none" strike="noStrike" dirty="0" err="1">
                <a:effectLst/>
                <a:latin typeface="YADK3wzPT_Q 0"/>
              </a:rPr>
              <a:t>안채은</a:t>
            </a:r>
            <a:endParaRPr lang="ko-KR" altLang="en-US" dirty="0">
              <a:effectLst/>
              <a:latin typeface="YADK3wzPT_Q 0"/>
            </a:endParaRPr>
          </a:p>
          <a:p>
            <a:pPr algn="r"/>
            <a:r>
              <a:rPr lang="ko-KR" altLang="en-US" b="0" i="0" u="none" strike="noStrike" dirty="0" err="1">
                <a:effectLst/>
                <a:latin typeface="YADK3wzPT_Q 0"/>
              </a:rPr>
              <a:t>한우리</a:t>
            </a:r>
            <a:endParaRPr lang="ko-KR" altLang="en-US" dirty="0">
              <a:effectLst/>
              <a:latin typeface="YADK3wzPT_Q 0"/>
            </a:endParaRPr>
          </a:p>
          <a:p>
            <a:pPr algn="r"/>
            <a:r>
              <a:rPr lang="ko-KR" altLang="en-US" b="0" i="0" u="none" strike="noStrike" dirty="0" err="1">
                <a:effectLst/>
                <a:latin typeface="YADK3wzPT_Q 0"/>
              </a:rPr>
              <a:t>최제윤</a:t>
            </a:r>
            <a:endParaRPr lang="ko-KR" altLang="en-US" dirty="0">
              <a:effectLst/>
              <a:latin typeface="YADK3wzPT_Q 0"/>
            </a:endParaRPr>
          </a:p>
          <a:p>
            <a:pPr algn="r"/>
            <a:r>
              <a:rPr lang="ko-KR" altLang="en-US" b="0" i="0" u="none" strike="noStrike" dirty="0" err="1">
                <a:effectLst/>
                <a:latin typeface="YADK3wzPT_Q 0"/>
              </a:rPr>
              <a:t>이연호</a:t>
            </a:r>
            <a:endParaRPr lang="ko-KR" altLang="en-US" dirty="0">
              <a:effectLst/>
              <a:latin typeface="YADK3wzPT_Q 0"/>
            </a:endParaRPr>
          </a:p>
          <a:p>
            <a:pPr algn="r"/>
            <a:r>
              <a:rPr lang="ko-KR" altLang="en-US" b="0" i="0" u="none" strike="noStrike" dirty="0">
                <a:effectLst/>
                <a:latin typeface="YADK3wzPT_Q 0"/>
              </a:rPr>
              <a:t>전지현</a:t>
            </a:r>
            <a:endParaRPr lang="ko-KR" altLang="en-US" dirty="0">
              <a:effectLst/>
              <a:latin typeface="YADK3wzPT_Q 0"/>
            </a:endParaRPr>
          </a:p>
          <a:p>
            <a:pPr algn="r"/>
            <a:r>
              <a:rPr lang="ko-KR" altLang="en-US" b="0" i="0" u="none" strike="noStrike" dirty="0">
                <a:effectLst/>
                <a:latin typeface="YADK3wzPT_Q 0"/>
              </a:rPr>
              <a:t>정우진</a:t>
            </a:r>
            <a:endParaRPr lang="ko-KR" altLang="en-US" dirty="0">
              <a:effectLst/>
              <a:latin typeface="YADK3wzPT_Q 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6178" y="0"/>
            <a:ext cx="62116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893" y="0"/>
            <a:ext cx="60622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858"/>
            <a:ext cx="9144000" cy="68262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2490"/>
            <a:ext cx="9144000" cy="47330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6178" y="0"/>
            <a:ext cx="62116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2F3D9B3-A5C7-4794-BA00-EAFDE5F6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02" y="0"/>
            <a:ext cx="6291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5948" y="0"/>
            <a:ext cx="36921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453" y="0"/>
            <a:ext cx="60230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3713" y="0"/>
            <a:ext cx="463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36" y="0"/>
            <a:ext cx="78059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5284" y="0"/>
            <a:ext cx="709343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2967" y="0"/>
            <a:ext cx="68180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8081" y="0"/>
            <a:ext cx="45678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1966" y="0"/>
            <a:ext cx="350006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0455" y="0"/>
            <a:ext cx="36430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5772" y="0"/>
            <a:ext cx="40524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8890" y="0"/>
            <a:ext cx="2506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534" y="0"/>
            <a:ext cx="276893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244" y="0"/>
            <a:ext cx="84035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009" y="0"/>
            <a:ext cx="54799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244" y="0"/>
            <a:ext cx="84035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7038" y="0"/>
            <a:ext cx="60899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244" y="0"/>
            <a:ext cx="84035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8171" y="0"/>
            <a:ext cx="66076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8493" y="0"/>
            <a:ext cx="33670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489" y="0"/>
            <a:ext cx="4447021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</Words>
  <Application>Microsoft Office PowerPoint</Application>
  <PresentationFormat>화면 슬라이드 쇼(4:3)</PresentationFormat>
  <Paragraphs>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YADK3wzPT_Q 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9736</cp:lastModifiedBy>
  <cp:revision>5</cp:revision>
  <dcterms:created xsi:type="dcterms:W3CDTF">2022-03-18T06:21:19Z</dcterms:created>
  <dcterms:modified xsi:type="dcterms:W3CDTF">2022-03-18T06:39:44Z</dcterms:modified>
</cp:coreProperties>
</file>